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B1511-F524-4967-9F42-63CDA0CCD096}" type="datetimeFigureOut">
              <a:rPr lang="ru-RU" smtClean="0"/>
              <a:pPr/>
              <a:t>16.04.2018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6ED07-6CC7-4423-9F5E-DFA74EBC57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B1511-F524-4967-9F42-63CDA0CCD096}" type="datetimeFigureOut">
              <a:rPr lang="ru-RU" smtClean="0"/>
              <a:pPr/>
              <a:t>16.04.2018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6ED07-6CC7-4423-9F5E-DFA74EBC57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B1511-F524-4967-9F42-63CDA0CCD096}" type="datetimeFigureOut">
              <a:rPr lang="ru-RU" smtClean="0"/>
              <a:pPr/>
              <a:t>16.04.2018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6ED07-6CC7-4423-9F5E-DFA74EBC57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B1511-F524-4967-9F42-63CDA0CCD096}" type="datetimeFigureOut">
              <a:rPr lang="ru-RU" smtClean="0"/>
              <a:pPr/>
              <a:t>16.04.2018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6ED07-6CC7-4423-9F5E-DFA74EBC57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B1511-F524-4967-9F42-63CDA0CCD096}" type="datetimeFigureOut">
              <a:rPr lang="ru-RU" smtClean="0"/>
              <a:pPr/>
              <a:t>16.04.2018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6ED07-6CC7-4423-9F5E-DFA74EBC57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B1511-F524-4967-9F42-63CDA0CCD096}" type="datetimeFigureOut">
              <a:rPr lang="ru-RU" smtClean="0"/>
              <a:pPr/>
              <a:t>16.04.2018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6ED07-6CC7-4423-9F5E-DFA74EBC57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B1511-F524-4967-9F42-63CDA0CCD096}" type="datetimeFigureOut">
              <a:rPr lang="ru-RU" smtClean="0"/>
              <a:pPr/>
              <a:t>16.04.2018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6ED07-6CC7-4423-9F5E-DFA74EBC57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B1511-F524-4967-9F42-63CDA0CCD096}" type="datetimeFigureOut">
              <a:rPr lang="ru-RU" smtClean="0"/>
              <a:pPr/>
              <a:t>16.04.2018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6ED07-6CC7-4423-9F5E-DFA74EBC57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B1511-F524-4967-9F42-63CDA0CCD096}" type="datetimeFigureOut">
              <a:rPr lang="ru-RU" smtClean="0"/>
              <a:pPr/>
              <a:t>16.04.2018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6ED07-6CC7-4423-9F5E-DFA74EBC57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B1511-F524-4967-9F42-63CDA0CCD096}" type="datetimeFigureOut">
              <a:rPr lang="ru-RU" smtClean="0"/>
              <a:pPr/>
              <a:t>16.04.2018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6ED07-6CC7-4423-9F5E-DFA74EBC57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B1511-F524-4967-9F42-63CDA0CCD096}" type="datetimeFigureOut">
              <a:rPr lang="ru-RU" smtClean="0"/>
              <a:pPr/>
              <a:t>16.04.2018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6ED07-6CC7-4423-9F5E-DFA74EBC57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3B1511-F524-4967-9F42-63CDA0CCD096}" type="datetimeFigureOut">
              <a:rPr lang="ru-RU" smtClean="0"/>
              <a:pPr/>
              <a:t>16.04.2018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46ED07-6CC7-4423-9F5E-DFA74EBC57E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jpeg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5.jpeg"/><Relationship Id="rId4" Type="http://schemas.openxmlformats.org/officeDocument/2006/relationships/image" Target="../media/image2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857232"/>
            <a:ext cx="8551315" cy="49494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Мероприятия</a:t>
            </a:r>
          </a:p>
          <a:p>
            <a:pPr algn="ctr">
              <a:lnSpc>
                <a:spcPct val="150000"/>
              </a:lnSpc>
            </a:pPr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Проведенные в рамках</a:t>
            </a:r>
          </a:p>
          <a:p>
            <a:pPr algn="ctr">
              <a:lnSpc>
                <a:spcPct val="150000"/>
              </a:lnSpc>
            </a:pPr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Реализации программы</a:t>
            </a:r>
          </a:p>
          <a:p>
            <a:pPr algn="ctr">
              <a:lnSpc>
                <a:spcPct val="150000"/>
              </a:lnSpc>
            </a:pPr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«</a:t>
            </a:r>
            <a:r>
              <a:rPr lang="kk-KZ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рухани жанғыру</a:t>
            </a:r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»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33906" y="357166"/>
            <a:ext cx="52761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dirty="0" smtClean="0"/>
              <a:t>ГУ «Ольгинская основная школа»</a:t>
            </a:r>
            <a:endParaRPr lang="ru-RU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6988" y="4788298"/>
            <a:ext cx="899002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Конкурс рисунков и поделок</a:t>
            </a:r>
          </a:p>
          <a:p>
            <a:pPr algn="ctr"/>
            <a:r>
              <a:rPr lang="ru-RU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«космос глазами ребенка»</a:t>
            </a:r>
            <a:endParaRPr lang="ru-RU" sz="4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146" name="Picture 2" descr="Ð¤Ð¾ÑÐ¾Ð¾ÑÑÑÑ. ÐÑÑÑÐ°Ð²ÐºÐ° ÑÐ¸ÑÑÐ½ÐºÐ¾Ð² Â«ÐÐ¾ÑÐ¼Ð¾Ñ Ð³Ð»Ð°Ð·Ð°Ð¼Ð¸ Ð´ÐµÑÐµÐ¹Â»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214289"/>
            <a:ext cx="6429420" cy="45206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7563" y="4317880"/>
            <a:ext cx="7128875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Оформление стенда</a:t>
            </a:r>
          </a:p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«</a:t>
            </a:r>
            <a:r>
              <a:rPr lang="kk-KZ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рухани жанғыру</a:t>
            </a:r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»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9217" name="Picture 1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393009" y="357166"/>
            <a:ext cx="6357982" cy="35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60732" y="3714752"/>
            <a:ext cx="7622536" cy="304698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4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Родительское собрание:</a:t>
            </a:r>
          </a:p>
          <a:p>
            <a:pPr algn="ctr"/>
            <a:r>
              <a:rPr lang="ru-RU" sz="4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разъяснительная работа</a:t>
            </a:r>
          </a:p>
          <a:p>
            <a:pPr algn="ctr"/>
            <a:r>
              <a:rPr lang="ru-RU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По программе </a:t>
            </a:r>
          </a:p>
          <a:p>
            <a:pPr algn="ctr"/>
            <a:r>
              <a:rPr lang="ru-RU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«</a:t>
            </a:r>
            <a:r>
              <a:rPr lang="kk-KZ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рухани жанғыру</a:t>
            </a:r>
            <a:r>
              <a:rPr lang="ru-RU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»</a:t>
            </a:r>
            <a:endParaRPr lang="ru-RU" sz="4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Рисунок 2" descr="C:\Users\X_DIM\Desktop\Новая папка (2)\20140614_131929.jpg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14282" y="214290"/>
            <a:ext cx="2643206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C:\Users\X_DIM\Desktop\Новая папка (2)\20140614_132055.jpg"/>
          <p:cNvPicPr/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429388" y="214290"/>
            <a:ext cx="2428892" cy="3374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" name="Picture 2" descr="E:\ШКОЛА\Школьные фото и видео\РАЗНЫЕ\281120141452.jpg"/>
          <p:cNvPicPr>
            <a:picLocks noChangeAspect="1" noChangeArrowheads="1"/>
          </p:cNvPicPr>
          <p:nvPr/>
        </p:nvPicPr>
        <p:blipFill>
          <a:blip r:embed="rId4" cstate="email">
            <a:lum bright="20000" contrast="30000"/>
          </a:blip>
          <a:srcRect/>
          <a:stretch>
            <a:fillRect/>
          </a:stretch>
        </p:blipFill>
        <p:spPr bwMode="auto">
          <a:xfrm>
            <a:off x="3143240" y="214290"/>
            <a:ext cx="3000396" cy="33771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4849" y="3286124"/>
            <a:ext cx="8694303" cy="34163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Акция «забота»</a:t>
            </a:r>
          </a:p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Оказание помощи</a:t>
            </a:r>
          </a:p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Одиноким пенсионерам</a:t>
            </a:r>
          </a:p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И инвалидам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2050" name="Picture 2" descr="E:\ШКОЛА\Школьные фото и видео\РАЗНЫЕ\28052013065.jpg"/>
          <p:cNvPicPr>
            <a:picLocks noChangeAspect="1" noChangeArrowheads="1"/>
          </p:cNvPicPr>
          <p:nvPr/>
        </p:nvPicPr>
        <p:blipFill>
          <a:blip r:embed="rId2" cstate="email"/>
          <a:srcRect b="-2381"/>
          <a:stretch>
            <a:fillRect/>
          </a:stretch>
        </p:blipFill>
        <p:spPr bwMode="auto">
          <a:xfrm>
            <a:off x="214282" y="285728"/>
            <a:ext cx="2143140" cy="3143272"/>
          </a:xfrm>
          <a:prstGeom prst="rect">
            <a:avLst/>
          </a:prstGeom>
          <a:noFill/>
        </p:spPr>
      </p:pic>
      <p:pic>
        <p:nvPicPr>
          <p:cNvPr id="2051" name="Picture 3" descr="E:\ШКОЛА\Школьные фото и видео\РАЗНЫЕ\CameraZOOM-20150418105924806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500298" y="285727"/>
            <a:ext cx="2000264" cy="3109091"/>
          </a:xfrm>
          <a:prstGeom prst="rect">
            <a:avLst/>
          </a:prstGeom>
          <a:noFill/>
        </p:spPr>
      </p:pic>
      <p:pic>
        <p:nvPicPr>
          <p:cNvPr id="2052" name="Picture 4" descr="F:\ШКОЛА\Школьные фото и видео\лагкрь\акция Весенняя неделя добра\21042011768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643438" y="285728"/>
            <a:ext cx="2089562" cy="3071834"/>
          </a:xfrm>
          <a:prstGeom prst="rect">
            <a:avLst/>
          </a:prstGeom>
          <a:noFill/>
        </p:spPr>
      </p:pic>
      <p:pic>
        <p:nvPicPr>
          <p:cNvPr id="2053" name="Picture 5" descr="F:\ШКОЛА\Школьные фото и видео\лагкрь\акция Весенняя неделя добра\21042011781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6929454" y="285728"/>
            <a:ext cx="2039904" cy="30718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1109" y="2714620"/>
            <a:ext cx="838178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Районный конкурс</a:t>
            </a:r>
          </a:p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«</a:t>
            </a:r>
            <a:r>
              <a:rPr lang="kk-KZ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ақмола жұлдыздары</a:t>
            </a:r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»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122" name="Picture 2" descr="E:\Новая папка (3)\концерт ДН\IMAG0125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42844" y="214290"/>
            <a:ext cx="4323962" cy="2428892"/>
          </a:xfrm>
          <a:prstGeom prst="rect">
            <a:avLst/>
          </a:prstGeom>
          <a:noFill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681019" y="214290"/>
            <a:ext cx="4320137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464579" y="4429132"/>
            <a:ext cx="4214842" cy="2369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11819" y="4121072"/>
            <a:ext cx="8120363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4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Выставка поделок</a:t>
            </a:r>
          </a:p>
          <a:p>
            <a:pPr algn="ctr"/>
            <a:r>
              <a:rPr lang="kk-KZ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И рисунков</a:t>
            </a:r>
          </a:p>
          <a:p>
            <a:pPr algn="ctr"/>
            <a:r>
              <a:rPr lang="ru-RU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«</a:t>
            </a:r>
            <a:r>
              <a:rPr lang="kk-KZ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моя родина - казахстан</a:t>
            </a:r>
            <a:r>
              <a:rPr lang="ru-RU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»</a:t>
            </a:r>
            <a:endParaRPr lang="ru-RU" sz="4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8194" name="Picture 2" descr="ÐÐ¾ÑÑÐ¾Ð¿ÑÐ¸Ð¼ÐµÑÐ°ÑÐµÐ»ÑÐ½Ð¾ÑÑÐ¸ ÐÐ°Ð·Ð°ÑÑÑÐ°Ð½Ð°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14282" y="142852"/>
            <a:ext cx="4191028" cy="3143272"/>
          </a:xfrm>
          <a:prstGeom prst="rect">
            <a:avLst/>
          </a:prstGeom>
          <a:noFill/>
        </p:spPr>
      </p:pic>
      <p:pic>
        <p:nvPicPr>
          <p:cNvPr id="8196" name="Picture 4" descr="ÐÐ¸ÑÐ· Ò¯Ð¹ Ð¼Ð°Ò£ÑÐ½Ð´Ð°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500596" y="857232"/>
            <a:ext cx="4571998" cy="34289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34379" y="4572008"/>
            <a:ext cx="767524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Буккросинг</a:t>
            </a:r>
            <a:endParaRPr lang="ru-RU" sz="54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«</a:t>
            </a:r>
            <a:r>
              <a:rPr lang="kk-KZ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кітап досын іздейді</a:t>
            </a:r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»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928926" y="1714488"/>
            <a:ext cx="3429024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 descr="E:\ШКОЛА\длр фотошоп\фото1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483195" y="142852"/>
            <a:ext cx="2517961" cy="2357454"/>
          </a:xfrm>
          <a:prstGeom prst="rect">
            <a:avLst/>
          </a:prstGeom>
          <a:noFill/>
        </p:spPr>
      </p:pic>
      <p:pic>
        <p:nvPicPr>
          <p:cNvPr id="3076" name="Picture 4" descr="E:\ШКОЛА\Школьные фото и видео\ЛАГЕРЬ 11-12\Фото1078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142844" y="142852"/>
            <a:ext cx="2682842" cy="28575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85725" y="4581607"/>
            <a:ext cx="6972550" cy="206210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Общешкольное мероприятие</a:t>
            </a:r>
          </a:p>
          <a:p>
            <a:pPr algn="ctr"/>
            <a:r>
              <a:rPr lang="ru-RU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«</a:t>
            </a:r>
            <a:r>
              <a:rPr lang="ru-RU" sz="32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афганистан</a:t>
            </a:r>
            <a:r>
              <a:rPr lang="ru-RU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– боль моя»</a:t>
            </a:r>
          </a:p>
          <a:p>
            <a:pPr algn="ctr"/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Посвященное дню вывода войск</a:t>
            </a:r>
          </a:p>
          <a:p>
            <a:pPr algn="ctr"/>
            <a:r>
              <a:rPr lang="ru-RU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Из </a:t>
            </a:r>
            <a:r>
              <a:rPr lang="ru-RU" sz="32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афганистана</a:t>
            </a:r>
            <a:endParaRPr lang="ru-RU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7169" name="Picture 1" descr="E:\ШКОЛА\Школьные фото и видео\апрель 2018\афган фото\P80215-125908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952871" y="1714488"/>
            <a:ext cx="2276253" cy="1207124"/>
          </a:xfrm>
          <a:prstGeom prst="rect">
            <a:avLst/>
          </a:prstGeom>
          <a:noFill/>
        </p:spPr>
      </p:pic>
      <p:pic>
        <p:nvPicPr>
          <p:cNvPr id="7170" name="Picture 2" descr="E:\ШКОЛА\Школьные фото и видео\апрель 2018\афган фото\P80215-130433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304371" y="214290"/>
            <a:ext cx="2625347" cy="3500462"/>
          </a:xfrm>
          <a:prstGeom prst="rect">
            <a:avLst/>
          </a:prstGeom>
          <a:noFill/>
        </p:spPr>
      </p:pic>
      <p:pic>
        <p:nvPicPr>
          <p:cNvPr id="7171" name="Picture 3" descr="E:\ШКОЛА\Школьные фото и видео\апрель 2018\афган фото\P80215-130439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14282" y="214289"/>
            <a:ext cx="2643206" cy="3524275"/>
          </a:xfrm>
          <a:prstGeom prst="rect">
            <a:avLst/>
          </a:prstGeom>
          <a:noFill/>
        </p:spPr>
      </p:pic>
      <p:pic>
        <p:nvPicPr>
          <p:cNvPr id="7172" name="Picture 4" descr="E:\ШКОЛА\Школьные фото и видео\апрель 2018\афган фото\P80215-130744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928926" y="3000372"/>
            <a:ext cx="2357454" cy="1487404"/>
          </a:xfrm>
          <a:prstGeom prst="rect">
            <a:avLst/>
          </a:prstGeom>
          <a:noFill/>
        </p:spPr>
      </p:pic>
      <p:pic>
        <p:nvPicPr>
          <p:cNvPr id="7173" name="Picture 5" descr="E:\ШКОЛА\Школьные фото и видео\апрель 2018\афган фото\P80215-132846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2928926" y="214290"/>
            <a:ext cx="2286016" cy="14287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3959" y="2263684"/>
            <a:ext cx="8636082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Участие в районном смотре</a:t>
            </a:r>
          </a:p>
          <a:p>
            <a:pPr algn="ctr"/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Художественной самодеятельности,</a:t>
            </a:r>
          </a:p>
          <a:p>
            <a:pPr algn="ctr"/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Посвященному</a:t>
            </a:r>
          </a:p>
          <a:p>
            <a:pPr algn="ctr"/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20-летию столицы </a:t>
            </a:r>
            <a:r>
              <a:rPr lang="ru-RU" sz="36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рк</a:t>
            </a:r>
            <a:endParaRPr lang="ru-RU" sz="36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799098" y="71415"/>
            <a:ext cx="3916306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41379" y="71414"/>
            <a:ext cx="3916307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28596" y="4500570"/>
            <a:ext cx="3912546" cy="2212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799097" y="4500570"/>
            <a:ext cx="3916307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</TotalTime>
  <Words>99</Words>
  <Application>Microsoft Office PowerPoint</Application>
  <PresentationFormat>Экран (4:3)</PresentationFormat>
  <Paragraphs>32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X_DIM</dc:creator>
  <cp:lastModifiedBy>X_DIM</cp:lastModifiedBy>
  <cp:revision>27</cp:revision>
  <dcterms:created xsi:type="dcterms:W3CDTF">2018-04-10T00:56:53Z</dcterms:created>
  <dcterms:modified xsi:type="dcterms:W3CDTF">2018-04-16T08:18:30Z</dcterms:modified>
</cp:coreProperties>
</file>