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1511-F524-4967-9F42-63CDA0CCD096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ED07-6CC7-4423-9F5E-DFA74EBC5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857232"/>
            <a:ext cx="8551315" cy="49494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Мероприятия</a:t>
            </a:r>
          </a:p>
          <a:p>
            <a:pPr algn="ctr">
              <a:lnSpc>
                <a:spcPct val="150000"/>
              </a:lnSpc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Проведенные в рамках</a:t>
            </a:r>
          </a:p>
          <a:p>
            <a:pPr algn="ctr">
              <a:lnSpc>
                <a:spcPct val="150000"/>
              </a:lnSpc>
            </a:pP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Реализации программы</a:t>
            </a:r>
          </a:p>
          <a:p>
            <a:pPr algn="ctr">
              <a:lnSpc>
                <a:spcPct val="150000"/>
              </a:lnSpc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kk-K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рухани жанғыру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3906" y="357166"/>
            <a:ext cx="527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ГУ «Ольгинская основная школа»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988" y="4788298"/>
            <a:ext cx="89900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рисунков и поделок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«космос глазами ребенка»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 descr="Ð¤Ð¾ÑÐ¾Ð¾ÑÑÑÑ. ÐÑÑÑÐ°Ð²ÐºÐ° ÑÐ¸ÑÑÐ½ÐºÐ¾Ð² Â«ÐÐ¾ÑÐ¼Ð¾Ñ Ð³Ð»Ð°Ð·Ð°Ð¼Ð¸ Ð´ÐµÑÐµÐ¹Â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89"/>
            <a:ext cx="6429420" cy="4520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563" y="4317880"/>
            <a:ext cx="71288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Оформление стенда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kk-K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рухани жанғыру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93009" y="357166"/>
            <a:ext cx="6357982" cy="35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732" y="3714752"/>
            <a:ext cx="762253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Родительское собрание: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разъяснительная работа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программе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kk-KZ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рухани жанғыру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C:\Users\X_DIM\Desktop\Новая папка (2)\20140614_1319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264320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X_DIM\Desktop\Новая папка (2)\20140614_13205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8" y="214290"/>
            <a:ext cx="2428892" cy="337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E:\ШКОЛА\Школьные фото и видео\РАЗНЫЕ\281120141452.jpg"/>
          <p:cNvPicPr>
            <a:picLocks noChangeAspect="1" noChangeArrowheads="1"/>
          </p:cNvPicPr>
          <p:nvPr/>
        </p:nvPicPr>
        <p:blipFill>
          <a:blip r:embed="rId4" cstate="email">
            <a:lum bright="20000" contrast="30000"/>
          </a:blip>
          <a:srcRect/>
          <a:stretch>
            <a:fillRect/>
          </a:stretch>
        </p:blipFill>
        <p:spPr bwMode="auto">
          <a:xfrm>
            <a:off x="3143240" y="214290"/>
            <a:ext cx="3000396" cy="3377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849" y="3286124"/>
            <a:ext cx="869430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Акция «забота»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Оказание помощи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Одиноким пенсионерам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инвалидам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E:\ШКОЛА\Школьные фото и видео\РАЗНЫЕ\28052013065.jpg"/>
          <p:cNvPicPr>
            <a:picLocks noChangeAspect="1" noChangeArrowheads="1"/>
          </p:cNvPicPr>
          <p:nvPr/>
        </p:nvPicPr>
        <p:blipFill>
          <a:blip r:embed="rId2" cstate="email"/>
          <a:srcRect b="-2381"/>
          <a:stretch>
            <a:fillRect/>
          </a:stretch>
        </p:blipFill>
        <p:spPr bwMode="auto">
          <a:xfrm>
            <a:off x="214282" y="285728"/>
            <a:ext cx="2143140" cy="3143272"/>
          </a:xfrm>
          <a:prstGeom prst="rect">
            <a:avLst/>
          </a:prstGeom>
          <a:noFill/>
        </p:spPr>
      </p:pic>
      <p:pic>
        <p:nvPicPr>
          <p:cNvPr id="2051" name="Picture 3" descr="E:\ШКОЛА\Школьные фото и видео\РАЗНЫЕ\CameraZOOM-201504181059248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285727"/>
            <a:ext cx="2000264" cy="3109091"/>
          </a:xfrm>
          <a:prstGeom prst="rect">
            <a:avLst/>
          </a:prstGeom>
          <a:noFill/>
        </p:spPr>
      </p:pic>
      <p:pic>
        <p:nvPicPr>
          <p:cNvPr id="2052" name="Picture 4" descr="F:\ШКОЛА\Школьные фото и видео\лагкрь\акция Весенняя неделя добра\2104201176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285728"/>
            <a:ext cx="2089562" cy="3071834"/>
          </a:xfrm>
          <a:prstGeom prst="rect">
            <a:avLst/>
          </a:prstGeom>
          <a:noFill/>
        </p:spPr>
      </p:pic>
      <p:pic>
        <p:nvPicPr>
          <p:cNvPr id="2053" name="Picture 5" descr="F:\ШКОЛА\Школьные фото и видео\лагкрь\акция Весенняя неделя добра\2104201178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29454" y="285728"/>
            <a:ext cx="203990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109" y="2714620"/>
            <a:ext cx="83817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Районный конкурс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kk-K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ақмола жұлдыздары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E:\Новая папка (3)\концерт ДН\IMAG01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14290"/>
            <a:ext cx="4323962" cy="2428892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1019" y="214290"/>
            <a:ext cx="432013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64579" y="4429132"/>
            <a:ext cx="4214842" cy="236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819" y="4121072"/>
            <a:ext cx="812036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Выставка поделок</a:t>
            </a:r>
          </a:p>
          <a:p>
            <a:pPr algn="ctr"/>
            <a:r>
              <a:rPr lang="kk-KZ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рисунков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kk-KZ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моя родина - казахстан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4" name="Picture 2" descr="ÐÐ¾ÑÑÐ¾Ð¿ÑÐ¸Ð¼ÐµÑÐ°ÑÐµÐ»ÑÐ½Ð¾ÑÑÐ¸ ÐÐ°Ð·Ð°ÑÑÑÐ°Ð½Ð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42852"/>
            <a:ext cx="4191028" cy="3143272"/>
          </a:xfrm>
          <a:prstGeom prst="rect">
            <a:avLst/>
          </a:prstGeom>
          <a:noFill/>
        </p:spPr>
      </p:pic>
      <p:pic>
        <p:nvPicPr>
          <p:cNvPr id="8196" name="Picture 4" descr="ÐÐ¸ÑÐ· Ò¯Ð¹ Ð¼Ð°Ò£ÑÐ½Ð´Ð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96" y="857232"/>
            <a:ext cx="4571998" cy="3428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379" y="4572008"/>
            <a:ext cx="76752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Буккросинг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kk-K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кітап досын іздейді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1714488"/>
            <a:ext cx="34290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E:\ШКОЛА\длр фотошоп\фото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83195" y="142852"/>
            <a:ext cx="2517961" cy="2357454"/>
          </a:xfrm>
          <a:prstGeom prst="rect">
            <a:avLst/>
          </a:prstGeom>
          <a:noFill/>
        </p:spPr>
      </p:pic>
      <p:pic>
        <p:nvPicPr>
          <p:cNvPr id="3076" name="Picture 4" descr="E:\ШКОЛА\Школьные фото и видео\ЛАГЕРЬ 11-12\Фото107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42852"/>
            <a:ext cx="2682842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5725" y="4581607"/>
            <a:ext cx="6972550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Общешкольное мероприятие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афганистан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боль моя»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Посвященное дню вывода войск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афганистана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69" name="Picture 1" descr="E:\ШКОЛА\Школьные фото и видео\апрель 2018\афган фото\P80215-1259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71" y="1714488"/>
            <a:ext cx="2276253" cy="1207124"/>
          </a:xfrm>
          <a:prstGeom prst="rect">
            <a:avLst/>
          </a:prstGeom>
          <a:noFill/>
        </p:spPr>
      </p:pic>
      <p:pic>
        <p:nvPicPr>
          <p:cNvPr id="7170" name="Picture 2" descr="E:\ШКОЛА\Школьные фото и видео\апрель 2018\афган фото\P80215-1304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4371" y="214290"/>
            <a:ext cx="2625347" cy="3500462"/>
          </a:xfrm>
          <a:prstGeom prst="rect">
            <a:avLst/>
          </a:prstGeom>
          <a:noFill/>
        </p:spPr>
      </p:pic>
      <p:pic>
        <p:nvPicPr>
          <p:cNvPr id="7171" name="Picture 3" descr="E:\ШКОЛА\Школьные фото и видео\апрель 2018\афган фото\P80215-13043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89"/>
            <a:ext cx="2643206" cy="3524275"/>
          </a:xfrm>
          <a:prstGeom prst="rect">
            <a:avLst/>
          </a:prstGeom>
          <a:noFill/>
        </p:spPr>
      </p:pic>
      <p:pic>
        <p:nvPicPr>
          <p:cNvPr id="7172" name="Picture 4" descr="E:\ШКОЛА\Школьные фото и видео\апрель 2018\афган фото\P80215-13074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28926" y="3000372"/>
            <a:ext cx="2357454" cy="1487404"/>
          </a:xfrm>
          <a:prstGeom prst="rect">
            <a:avLst/>
          </a:prstGeom>
          <a:noFill/>
        </p:spPr>
      </p:pic>
      <p:pic>
        <p:nvPicPr>
          <p:cNvPr id="7173" name="Picture 5" descr="E:\ШКОЛА\Школьные фото и видео\апрель 2018\афган фото\P80215-13284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28926" y="214290"/>
            <a:ext cx="2286016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959" y="2263684"/>
            <a:ext cx="863608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Участие в районном смотре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Художественной самодеятельности,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Посвященному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20-летию столицы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рк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9098" y="71415"/>
            <a:ext cx="391630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1379" y="71414"/>
            <a:ext cx="391630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4500570"/>
            <a:ext cx="3912546" cy="221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99097" y="4500570"/>
            <a:ext cx="391630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99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X_DIM</dc:creator>
  <cp:lastModifiedBy>X_DIM</cp:lastModifiedBy>
  <cp:revision>27</cp:revision>
  <dcterms:created xsi:type="dcterms:W3CDTF">2018-04-10T00:56:53Z</dcterms:created>
  <dcterms:modified xsi:type="dcterms:W3CDTF">2018-04-16T08:18:30Z</dcterms:modified>
</cp:coreProperties>
</file>