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DD7316-D48D-40BF-B3BB-E2048DA79843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C0A626-D382-4A07-AA89-720B8A98F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500042"/>
          </a:xfrm>
        </p:spPr>
        <p:txBody>
          <a:bodyPr>
            <a:noAutofit/>
          </a:bodyPr>
          <a:lstStyle/>
          <a:p>
            <a:r>
              <a:rPr lang="ru-RU" sz="2400" dirty="0" smtClean="0"/>
              <a:t>        КГУ «Основная средняя школа с.Ольгинка»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28604"/>
            <a:ext cx="7553348" cy="6215106"/>
          </a:xfrm>
        </p:spPr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 Контингент учащихся – 40 учащихся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1-4 классы – 17 учащихся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5-9 классы – 23 учащихся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2.Количественный состав педагогов -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10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Образование:                                                                      Категории: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Высшее -  5 педагогов                                        Педагог – исследователь -1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Ср/ специальное – 5 педагогов.                         Педагог – модератор -3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Педагог – 1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Без категории - 5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Сравнительный анализ качества знаний</a:t>
            </a: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/>
              <a:t>   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2022-2023 учебный год – 72 %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1 четверть 2023-2024 учебный год – 64 %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2 четверть 2023-2024 учебный год – 64%</a:t>
            </a: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Изменения качества знаний объясняет разницей в количестве аттестуемых учащихся.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8266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ВШК  составлен на основе анализа учебно-воспитательной работы за прошлый год, в соответствии с методическими рекомендациями и инструкцией по ВШК.  Приоритетным является контроль за: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85860"/>
            <a:ext cx="7498080" cy="496254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1.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Качеством знаний учащихся.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Развитием функциональной грамотности . Подготовка к МОДО.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ВШК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Мониторинг посещенных уроков            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учебно-исследовательская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качество преподавания                               деятельность. Работа с </a:t>
            </a:r>
            <a:r>
              <a:rPr lang="ru-RU" sz="14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одарен-ми</a:t>
            </a:r>
            <a:endParaRPr lang="ru-RU" sz="14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отдельных предметов                                   детьми.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3.Мониторинг 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заполнения «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Кунделик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учебно-воспитательным   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5.Мониторинг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воспитательной 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процессом в 5-9 классах                            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классных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руководителей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Контроль за уровнем мастерства п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едагогов , качеством использования различных форм и методов, цифровых образовательных ресурсов и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5196" indent="-342900">
              <a:buNone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Работа по аттестации педагогов.  Работа с молодыми специалистами.</a:t>
            </a:r>
          </a:p>
          <a:p>
            <a:pPr marL="425196" indent="-342900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Все вопросы рассматриваются на :</a:t>
            </a:r>
          </a:p>
          <a:p>
            <a:pPr marL="425196" indent="-3429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Педсовете                                      4. Совещания при директоре.</a:t>
            </a:r>
          </a:p>
          <a:p>
            <a:pPr marL="425196" indent="-3429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Методических заседаниях           5. Совещания при завуче. </a:t>
            </a:r>
          </a:p>
          <a:p>
            <a:pPr marL="425196" indent="-3429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ШМО</a:t>
            </a:r>
          </a:p>
          <a:p>
            <a:pPr marL="425196" indent="-342900">
              <a:buAutoNum type="arabicPeriod" startAt="7"/>
            </a:pPr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4286248" y="2214554"/>
            <a:ext cx="71438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500694" y="2143116"/>
            <a:ext cx="92869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644232" y="2856702"/>
            <a:ext cx="99933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143372" y="2571744"/>
            <a:ext cx="121444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5179223" y="2464587"/>
            <a:ext cx="121444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4787108" y="3713958"/>
            <a:ext cx="57071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4893471" y="453628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Этапы программы развития школы 2022-2027 г.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Аналитико-проектировочный (2022-2023 г.)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Реализующий (2023-2026 г.)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Аналитико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обобщающий  (2026-2027 г.)</a:t>
            </a:r>
          </a:p>
          <a:p>
            <a:pPr>
              <a:buNone/>
            </a:pPr>
            <a:endParaRPr lang="ru-RU" sz="2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</TotalTime>
  <Words>220</Words>
  <Application>Microsoft Office PowerPoint</Application>
  <PresentationFormat>Экран (4:3)</PresentationFormat>
  <Paragraphs>40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Солнцестояние</vt:lpstr>
      <vt:lpstr>        КГУ «Основная средняя школа с.Ольгинка»</vt:lpstr>
      <vt:lpstr> ВШК  составлен на основе анализа учебно-воспитательной работы за прошлый год, в соответствии с методическими рекомендациями и инструкцией по ВШК.  Приоритетным является контроль за:  </vt:lpstr>
      <vt:lpstr>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КГУ «Основная средняя школа с.Ольгинка»</dc:title>
  <dc:creator>Admin_of_School</dc:creator>
  <cp:lastModifiedBy>Admin_of_School</cp:lastModifiedBy>
  <cp:revision>8</cp:revision>
  <dcterms:created xsi:type="dcterms:W3CDTF">2024-02-20T06:23:43Z</dcterms:created>
  <dcterms:modified xsi:type="dcterms:W3CDTF">2024-02-20T09:10:12Z</dcterms:modified>
</cp:coreProperties>
</file>